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6" r:id="rId2"/>
    <p:sldId id="256" r:id="rId3"/>
    <p:sldId id="257" r:id="rId4"/>
    <p:sldId id="258" r:id="rId5"/>
    <p:sldId id="259" r:id="rId6"/>
    <p:sldId id="277" r:id="rId7"/>
    <p:sldId id="265" r:id="rId8"/>
  </p:sldIdLst>
  <p:sldSz cx="10693400" cy="7562850"/>
  <p:notesSz cx="10693400" cy="7562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984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70342" y="332652"/>
            <a:ext cx="9957435" cy="6826250"/>
          </a:xfrm>
          <a:custGeom>
            <a:avLst/>
            <a:gdLst/>
            <a:ahLst/>
            <a:cxnLst/>
            <a:rect l="l" t="t" r="r" b="b"/>
            <a:pathLst>
              <a:path w="9957435" h="6826250">
                <a:moveTo>
                  <a:pt x="9405607" y="0"/>
                </a:moveTo>
                <a:lnTo>
                  <a:pt x="551256" y="0"/>
                </a:lnTo>
                <a:lnTo>
                  <a:pt x="503692" y="2023"/>
                </a:lnTo>
                <a:lnTo>
                  <a:pt x="457252" y="7983"/>
                </a:lnTo>
                <a:lnTo>
                  <a:pt x="412100" y="17714"/>
                </a:lnTo>
                <a:lnTo>
                  <a:pt x="368403" y="31051"/>
                </a:lnTo>
                <a:lnTo>
                  <a:pt x="326326" y="47828"/>
                </a:lnTo>
                <a:lnTo>
                  <a:pt x="286034" y="67880"/>
                </a:lnTo>
                <a:lnTo>
                  <a:pt x="247693" y="91041"/>
                </a:lnTo>
                <a:lnTo>
                  <a:pt x="211468" y="117145"/>
                </a:lnTo>
                <a:lnTo>
                  <a:pt x="177525" y="146028"/>
                </a:lnTo>
                <a:lnTo>
                  <a:pt x="146029" y="177523"/>
                </a:lnTo>
                <a:lnTo>
                  <a:pt x="117146" y="211466"/>
                </a:lnTo>
                <a:lnTo>
                  <a:pt x="91041" y="247690"/>
                </a:lnTo>
                <a:lnTo>
                  <a:pt x="67880" y="286030"/>
                </a:lnTo>
                <a:lnTo>
                  <a:pt x="47829" y="326321"/>
                </a:lnTo>
                <a:lnTo>
                  <a:pt x="31051" y="368397"/>
                </a:lnTo>
                <a:lnTo>
                  <a:pt x="17714" y="412093"/>
                </a:lnTo>
                <a:lnTo>
                  <a:pt x="7983" y="457243"/>
                </a:lnTo>
                <a:lnTo>
                  <a:pt x="2023" y="503681"/>
                </a:lnTo>
                <a:lnTo>
                  <a:pt x="0" y="551243"/>
                </a:lnTo>
                <a:lnTo>
                  <a:pt x="0" y="6274993"/>
                </a:lnTo>
                <a:lnTo>
                  <a:pt x="2023" y="6322557"/>
                </a:lnTo>
                <a:lnTo>
                  <a:pt x="7983" y="6368997"/>
                </a:lnTo>
                <a:lnTo>
                  <a:pt x="17714" y="6414149"/>
                </a:lnTo>
                <a:lnTo>
                  <a:pt x="31051" y="6457846"/>
                </a:lnTo>
                <a:lnTo>
                  <a:pt x="47829" y="6499923"/>
                </a:lnTo>
                <a:lnTo>
                  <a:pt x="67880" y="6540215"/>
                </a:lnTo>
                <a:lnTo>
                  <a:pt x="91041" y="6578556"/>
                </a:lnTo>
                <a:lnTo>
                  <a:pt x="117146" y="6614781"/>
                </a:lnTo>
                <a:lnTo>
                  <a:pt x="146029" y="6648724"/>
                </a:lnTo>
                <a:lnTo>
                  <a:pt x="177525" y="6680220"/>
                </a:lnTo>
                <a:lnTo>
                  <a:pt x="211468" y="6709103"/>
                </a:lnTo>
                <a:lnTo>
                  <a:pt x="247693" y="6735208"/>
                </a:lnTo>
                <a:lnTo>
                  <a:pt x="286034" y="6758369"/>
                </a:lnTo>
                <a:lnTo>
                  <a:pt x="326326" y="6778420"/>
                </a:lnTo>
                <a:lnTo>
                  <a:pt x="368403" y="6795198"/>
                </a:lnTo>
                <a:lnTo>
                  <a:pt x="412100" y="6808535"/>
                </a:lnTo>
                <a:lnTo>
                  <a:pt x="457252" y="6818266"/>
                </a:lnTo>
                <a:lnTo>
                  <a:pt x="503692" y="6824226"/>
                </a:lnTo>
                <a:lnTo>
                  <a:pt x="551256" y="6826250"/>
                </a:lnTo>
                <a:lnTo>
                  <a:pt x="9405607" y="6826250"/>
                </a:lnTo>
                <a:lnTo>
                  <a:pt x="9453172" y="6824226"/>
                </a:lnTo>
                <a:lnTo>
                  <a:pt x="9499614" y="6818266"/>
                </a:lnTo>
                <a:lnTo>
                  <a:pt x="9544766" y="6808535"/>
                </a:lnTo>
                <a:lnTo>
                  <a:pt x="9588464" y="6795198"/>
                </a:lnTo>
                <a:lnTo>
                  <a:pt x="9630542" y="6778420"/>
                </a:lnTo>
                <a:lnTo>
                  <a:pt x="9670834" y="6758369"/>
                </a:lnTo>
                <a:lnTo>
                  <a:pt x="9709175" y="6735208"/>
                </a:lnTo>
                <a:lnTo>
                  <a:pt x="9745400" y="6709103"/>
                </a:lnTo>
                <a:lnTo>
                  <a:pt x="9779342" y="6680220"/>
                </a:lnTo>
                <a:lnTo>
                  <a:pt x="9810838" y="6648724"/>
                </a:lnTo>
                <a:lnTo>
                  <a:pt x="9839720" y="6614781"/>
                </a:lnTo>
                <a:lnTo>
                  <a:pt x="9865824" y="6578556"/>
                </a:lnTo>
                <a:lnTo>
                  <a:pt x="9888985" y="6540215"/>
                </a:lnTo>
                <a:lnTo>
                  <a:pt x="9909036" y="6499923"/>
                </a:lnTo>
                <a:lnTo>
                  <a:pt x="9925812" y="6457846"/>
                </a:lnTo>
                <a:lnTo>
                  <a:pt x="9939149" y="6414149"/>
                </a:lnTo>
                <a:lnTo>
                  <a:pt x="9948880" y="6368997"/>
                </a:lnTo>
                <a:lnTo>
                  <a:pt x="9954840" y="6322557"/>
                </a:lnTo>
                <a:lnTo>
                  <a:pt x="9956863" y="6274993"/>
                </a:lnTo>
                <a:lnTo>
                  <a:pt x="9956863" y="551243"/>
                </a:lnTo>
                <a:lnTo>
                  <a:pt x="9954840" y="503681"/>
                </a:lnTo>
                <a:lnTo>
                  <a:pt x="9948880" y="457243"/>
                </a:lnTo>
                <a:lnTo>
                  <a:pt x="9939149" y="412093"/>
                </a:lnTo>
                <a:lnTo>
                  <a:pt x="9925812" y="368397"/>
                </a:lnTo>
                <a:lnTo>
                  <a:pt x="9909036" y="326321"/>
                </a:lnTo>
                <a:lnTo>
                  <a:pt x="9888985" y="286030"/>
                </a:lnTo>
                <a:lnTo>
                  <a:pt x="9865824" y="247690"/>
                </a:lnTo>
                <a:lnTo>
                  <a:pt x="9839720" y="211466"/>
                </a:lnTo>
                <a:lnTo>
                  <a:pt x="9810838" y="177523"/>
                </a:lnTo>
                <a:lnTo>
                  <a:pt x="9779342" y="146028"/>
                </a:lnTo>
                <a:lnTo>
                  <a:pt x="9745400" y="117145"/>
                </a:lnTo>
                <a:lnTo>
                  <a:pt x="9709175" y="91041"/>
                </a:lnTo>
                <a:lnTo>
                  <a:pt x="9670834" y="67880"/>
                </a:lnTo>
                <a:lnTo>
                  <a:pt x="9630542" y="47828"/>
                </a:lnTo>
                <a:lnTo>
                  <a:pt x="9588464" y="31051"/>
                </a:lnTo>
                <a:lnTo>
                  <a:pt x="9544766" y="17714"/>
                </a:lnTo>
                <a:lnTo>
                  <a:pt x="9499614" y="7983"/>
                </a:lnTo>
                <a:lnTo>
                  <a:pt x="9453172" y="2023"/>
                </a:lnTo>
                <a:lnTo>
                  <a:pt x="9405607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05840" y="6635394"/>
            <a:ext cx="8335645" cy="12700"/>
          </a:xfrm>
          <a:custGeom>
            <a:avLst/>
            <a:gdLst/>
            <a:ahLst/>
            <a:cxnLst/>
            <a:rect l="l" t="t" r="r" b="b"/>
            <a:pathLst>
              <a:path w="8335645" h="12700">
                <a:moveTo>
                  <a:pt x="8335365" y="0"/>
                </a:moveTo>
                <a:lnTo>
                  <a:pt x="0" y="0"/>
                </a:lnTo>
                <a:lnTo>
                  <a:pt x="0" y="12699"/>
                </a:lnTo>
                <a:lnTo>
                  <a:pt x="8335365" y="12699"/>
                </a:lnTo>
                <a:lnTo>
                  <a:pt x="8335365" y="0"/>
                </a:lnTo>
                <a:close/>
              </a:path>
            </a:pathLst>
          </a:custGeom>
          <a:solidFill>
            <a:srgbClr val="2427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814671" y="6482416"/>
            <a:ext cx="81280" cy="80645"/>
          </a:xfrm>
          <a:custGeom>
            <a:avLst/>
            <a:gdLst/>
            <a:ahLst/>
            <a:cxnLst/>
            <a:rect l="l" t="t" r="r" b="b"/>
            <a:pathLst>
              <a:path w="81280" h="80645">
                <a:moveTo>
                  <a:pt x="48120" y="0"/>
                </a:moveTo>
                <a:lnTo>
                  <a:pt x="22745" y="0"/>
                </a:lnTo>
                <a:lnTo>
                  <a:pt x="0" y="40233"/>
                </a:lnTo>
                <a:lnTo>
                  <a:pt x="22745" y="80467"/>
                </a:lnTo>
                <a:lnTo>
                  <a:pt x="48120" y="80467"/>
                </a:lnTo>
                <a:lnTo>
                  <a:pt x="25260" y="40233"/>
                </a:lnTo>
                <a:lnTo>
                  <a:pt x="48120" y="0"/>
                </a:lnTo>
                <a:close/>
              </a:path>
              <a:path w="81280" h="80645">
                <a:moveTo>
                  <a:pt x="81254" y="0"/>
                </a:moveTo>
                <a:lnTo>
                  <a:pt x="55880" y="0"/>
                </a:lnTo>
                <a:lnTo>
                  <a:pt x="33134" y="40233"/>
                </a:lnTo>
                <a:lnTo>
                  <a:pt x="55880" y="80467"/>
                </a:lnTo>
                <a:lnTo>
                  <a:pt x="81254" y="80467"/>
                </a:lnTo>
                <a:lnTo>
                  <a:pt x="58394" y="40233"/>
                </a:lnTo>
                <a:lnTo>
                  <a:pt x="81254" y="0"/>
                </a:lnTo>
                <a:close/>
              </a:path>
            </a:pathLst>
          </a:custGeom>
          <a:solidFill>
            <a:srgbClr val="4848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514"/>
            <a:ext cx="9624060" cy="12100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vk.com/away.php?to=http://%CA%F3%EB%FC%F2%F3%F0%E0.%D0%D4&amp;post=-31967057_603894&amp;cc_key=" TargetMode="External"/><Relationship Id="rId5" Type="http://schemas.openxmlformats.org/officeDocument/2006/relationships/hyperlink" Target="https://sgdf.ru/afisha-pushkinskaya-karta" TargetMode="Externa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sgdf.ru/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y.shestakova\Desktop\1 п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276225"/>
            <a:ext cx="10129257" cy="71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999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91677" y="3391535"/>
            <a:ext cx="6900646" cy="3921355"/>
            <a:chOff x="866279" y="3238182"/>
            <a:chExt cx="6900646" cy="392135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42365" y="4170387"/>
              <a:ext cx="3224560" cy="298500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4857" y="4233104"/>
              <a:ext cx="2291061" cy="292158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84221" y="3786519"/>
              <a:ext cx="3823881" cy="337301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66279" y="3238182"/>
              <a:ext cx="1303020" cy="287020"/>
            </a:xfrm>
            <a:custGeom>
              <a:avLst/>
              <a:gdLst/>
              <a:ahLst/>
              <a:cxnLst/>
              <a:rect l="l" t="t" r="r" b="b"/>
              <a:pathLst>
                <a:path w="1303020" h="287020">
                  <a:moveTo>
                    <a:pt x="126466" y="82486"/>
                  </a:moveTo>
                  <a:lnTo>
                    <a:pt x="124244" y="72631"/>
                  </a:lnTo>
                  <a:lnTo>
                    <a:pt x="123571" y="71920"/>
                  </a:lnTo>
                  <a:lnTo>
                    <a:pt x="117614" y="65595"/>
                  </a:lnTo>
                  <a:lnTo>
                    <a:pt x="106540" y="61366"/>
                  </a:lnTo>
                  <a:lnTo>
                    <a:pt x="91046" y="59956"/>
                  </a:lnTo>
                  <a:lnTo>
                    <a:pt x="98450" y="57531"/>
                  </a:lnTo>
                  <a:lnTo>
                    <a:pt x="104686" y="54737"/>
                  </a:lnTo>
                  <a:lnTo>
                    <a:pt x="109753" y="51587"/>
                  </a:lnTo>
                  <a:lnTo>
                    <a:pt x="113652" y="48069"/>
                  </a:lnTo>
                  <a:lnTo>
                    <a:pt x="115366" y="46139"/>
                  </a:lnTo>
                  <a:lnTo>
                    <a:pt x="118046" y="43154"/>
                  </a:lnTo>
                  <a:lnTo>
                    <a:pt x="120256" y="37541"/>
                  </a:lnTo>
                  <a:lnTo>
                    <a:pt x="120256" y="31686"/>
                  </a:lnTo>
                  <a:lnTo>
                    <a:pt x="120256" y="25006"/>
                  </a:lnTo>
                  <a:lnTo>
                    <a:pt x="86829" y="4203"/>
                  </a:lnTo>
                  <a:lnTo>
                    <a:pt x="86702" y="4203"/>
                  </a:lnTo>
                  <a:lnTo>
                    <a:pt x="86702" y="76847"/>
                  </a:lnTo>
                  <a:lnTo>
                    <a:pt x="86702" y="81610"/>
                  </a:lnTo>
                  <a:lnTo>
                    <a:pt x="71729" y="87617"/>
                  </a:lnTo>
                  <a:lnTo>
                    <a:pt x="36512" y="87617"/>
                  </a:lnTo>
                  <a:lnTo>
                    <a:pt x="36512" y="71920"/>
                  </a:lnTo>
                  <a:lnTo>
                    <a:pt x="74015" y="71920"/>
                  </a:lnTo>
                  <a:lnTo>
                    <a:pt x="79311" y="72517"/>
                  </a:lnTo>
                  <a:lnTo>
                    <a:pt x="85217" y="74904"/>
                  </a:lnTo>
                  <a:lnTo>
                    <a:pt x="86702" y="76847"/>
                  </a:lnTo>
                  <a:lnTo>
                    <a:pt x="86702" y="4203"/>
                  </a:lnTo>
                  <a:lnTo>
                    <a:pt x="83591" y="3975"/>
                  </a:lnTo>
                  <a:lnTo>
                    <a:pt x="83591" y="35826"/>
                  </a:lnTo>
                  <a:lnTo>
                    <a:pt x="83591" y="41211"/>
                  </a:lnTo>
                  <a:lnTo>
                    <a:pt x="82321" y="43281"/>
                  </a:lnTo>
                  <a:lnTo>
                    <a:pt x="77241" y="45567"/>
                  </a:lnTo>
                  <a:lnTo>
                    <a:pt x="72758" y="46139"/>
                  </a:lnTo>
                  <a:lnTo>
                    <a:pt x="36512" y="46139"/>
                  </a:lnTo>
                  <a:lnTo>
                    <a:pt x="36512" y="31686"/>
                  </a:lnTo>
                  <a:lnTo>
                    <a:pt x="72555" y="31686"/>
                  </a:lnTo>
                  <a:lnTo>
                    <a:pt x="76987" y="32181"/>
                  </a:lnTo>
                  <a:lnTo>
                    <a:pt x="82270" y="34150"/>
                  </a:lnTo>
                  <a:lnTo>
                    <a:pt x="83591" y="35826"/>
                  </a:lnTo>
                  <a:lnTo>
                    <a:pt x="83591" y="3975"/>
                  </a:lnTo>
                  <a:lnTo>
                    <a:pt x="78727" y="3606"/>
                  </a:lnTo>
                  <a:lnTo>
                    <a:pt x="69608" y="3403"/>
                  </a:lnTo>
                  <a:lnTo>
                    <a:pt x="36512" y="3403"/>
                  </a:lnTo>
                  <a:lnTo>
                    <a:pt x="36512" y="3251"/>
                  </a:lnTo>
                  <a:lnTo>
                    <a:pt x="0" y="3251"/>
                  </a:lnTo>
                  <a:lnTo>
                    <a:pt x="533" y="18084"/>
                  </a:lnTo>
                  <a:lnTo>
                    <a:pt x="901" y="31686"/>
                  </a:lnTo>
                  <a:lnTo>
                    <a:pt x="1016" y="37541"/>
                  </a:lnTo>
                  <a:lnTo>
                    <a:pt x="1130" y="74904"/>
                  </a:lnTo>
                  <a:lnTo>
                    <a:pt x="952" y="85623"/>
                  </a:lnTo>
                  <a:lnTo>
                    <a:pt x="533" y="101219"/>
                  </a:lnTo>
                  <a:lnTo>
                    <a:pt x="0" y="116052"/>
                  </a:lnTo>
                  <a:lnTo>
                    <a:pt x="69913" y="116052"/>
                  </a:lnTo>
                  <a:lnTo>
                    <a:pt x="112687" y="109181"/>
                  </a:lnTo>
                  <a:lnTo>
                    <a:pt x="126466" y="89535"/>
                  </a:lnTo>
                  <a:lnTo>
                    <a:pt x="126466" y="87617"/>
                  </a:lnTo>
                  <a:lnTo>
                    <a:pt x="126466" y="82486"/>
                  </a:lnTo>
                  <a:close/>
                </a:path>
                <a:path w="1303020" h="287020">
                  <a:moveTo>
                    <a:pt x="129984" y="274193"/>
                  </a:moveTo>
                  <a:lnTo>
                    <a:pt x="128435" y="271284"/>
                  </a:lnTo>
                  <a:lnTo>
                    <a:pt x="126377" y="266280"/>
                  </a:lnTo>
                  <a:lnTo>
                    <a:pt x="120688" y="250355"/>
                  </a:lnTo>
                  <a:lnTo>
                    <a:pt x="117500" y="242938"/>
                  </a:lnTo>
                  <a:lnTo>
                    <a:pt x="114249" y="236893"/>
                  </a:lnTo>
                  <a:lnTo>
                    <a:pt x="110998" y="230847"/>
                  </a:lnTo>
                  <a:lnTo>
                    <a:pt x="106311" y="225336"/>
                  </a:lnTo>
                  <a:lnTo>
                    <a:pt x="94640" y="215938"/>
                  </a:lnTo>
                  <a:lnTo>
                    <a:pt x="88430" y="212369"/>
                  </a:lnTo>
                  <a:lnTo>
                    <a:pt x="81610" y="209677"/>
                  </a:lnTo>
                  <a:lnTo>
                    <a:pt x="129832" y="161607"/>
                  </a:lnTo>
                  <a:lnTo>
                    <a:pt x="79590" y="161607"/>
                  </a:lnTo>
                  <a:lnTo>
                    <a:pt x="72923" y="170434"/>
                  </a:lnTo>
                  <a:lnTo>
                    <a:pt x="64706" y="180149"/>
                  </a:lnTo>
                  <a:lnTo>
                    <a:pt x="54927" y="190754"/>
                  </a:lnTo>
                  <a:lnTo>
                    <a:pt x="43611" y="202234"/>
                  </a:lnTo>
                  <a:lnTo>
                    <a:pt x="38963" y="202082"/>
                  </a:lnTo>
                  <a:lnTo>
                    <a:pt x="38963" y="161607"/>
                  </a:lnTo>
                  <a:lnTo>
                    <a:pt x="355" y="161607"/>
                  </a:lnTo>
                  <a:lnTo>
                    <a:pt x="1282" y="190728"/>
                  </a:lnTo>
                  <a:lnTo>
                    <a:pt x="1600" y="217893"/>
                  </a:lnTo>
                  <a:lnTo>
                    <a:pt x="1282" y="245071"/>
                  </a:lnTo>
                  <a:lnTo>
                    <a:pt x="355" y="274193"/>
                  </a:lnTo>
                  <a:lnTo>
                    <a:pt x="38963" y="274193"/>
                  </a:lnTo>
                  <a:lnTo>
                    <a:pt x="38963" y="235889"/>
                  </a:lnTo>
                  <a:lnTo>
                    <a:pt x="48069" y="235889"/>
                  </a:lnTo>
                  <a:lnTo>
                    <a:pt x="80886" y="260286"/>
                  </a:lnTo>
                  <a:lnTo>
                    <a:pt x="82956" y="269379"/>
                  </a:lnTo>
                  <a:lnTo>
                    <a:pt x="84404" y="274193"/>
                  </a:lnTo>
                  <a:lnTo>
                    <a:pt x="129984" y="274193"/>
                  </a:lnTo>
                  <a:close/>
                </a:path>
                <a:path w="1303020" h="287020">
                  <a:moveTo>
                    <a:pt x="259473" y="161607"/>
                  </a:moveTo>
                  <a:lnTo>
                    <a:pt x="221945" y="161607"/>
                  </a:lnTo>
                  <a:lnTo>
                    <a:pt x="220052" y="168084"/>
                  </a:lnTo>
                  <a:lnTo>
                    <a:pt x="216395" y="178168"/>
                  </a:lnTo>
                  <a:lnTo>
                    <a:pt x="210985" y="191884"/>
                  </a:lnTo>
                  <a:lnTo>
                    <a:pt x="199466" y="219608"/>
                  </a:lnTo>
                  <a:lnTo>
                    <a:pt x="174802" y="161607"/>
                  </a:lnTo>
                  <a:lnTo>
                    <a:pt x="136194" y="161607"/>
                  </a:lnTo>
                  <a:lnTo>
                    <a:pt x="149440" y="190538"/>
                  </a:lnTo>
                  <a:lnTo>
                    <a:pt x="160502" y="215303"/>
                  </a:lnTo>
                  <a:lnTo>
                    <a:pt x="169367" y="235902"/>
                  </a:lnTo>
                  <a:lnTo>
                    <a:pt x="176047" y="252323"/>
                  </a:lnTo>
                  <a:lnTo>
                    <a:pt x="172021" y="253669"/>
                  </a:lnTo>
                  <a:lnTo>
                    <a:pt x="167462" y="254342"/>
                  </a:lnTo>
                  <a:lnTo>
                    <a:pt x="157226" y="254342"/>
                  </a:lnTo>
                  <a:lnTo>
                    <a:pt x="151599" y="253669"/>
                  </a:lnTo>
                  <a:lnTo>
                    <a:pt x="145503" y="252323"/>
                  </a:lnTo>
                  <a:lnTo>
                    <a:pt x="147675" y="257187"/>
                  </a:lnTo>
                  <a:lnTo>
                    <a:pt x="149402" y="261912"/>
                  </a:lnTo>
                  <a:lnTo>
                    <a:pt x="155892" y="286905"/>
                  </a:lnTo>
                  <a:lnTo>
                    <a:pt x="167982" y="286410"/>
                  </a:lnTo>
                  <a:lnTo>
                    <a:pt x="205663" y="270052"/>
                  </a:lnTo>
                  <a:lnTo>
                    <a:pt x="240322" y="208051"/>
                  </a:lnTo>
                  <a:lnTo>
                    <a:pt x="259473" y="161607"/>
                  </a:lnTo>
                  <a:close/>
                </a:path>
                <a:path w="1303020" h="287020">
                  <a:moveTo>
                    <a:pt x="260985" y="86347"/>
                  </a:moveTo>
                  <a:lnTo>
                    <a:pt x="228587" y="86347"/>
                  </a:lnTo>
                  <a:lnTo>
                    <a:pt x="228587" y="87617"/>
                  </a:lnTo>
                  <a:lnTo>
                    <a:pt x="175564" y="87617"/>
                  </a:lnTo>
                  <a:lnTo>
                    <a:pt x="175564" y="86347"/>
                  </a:lnTo>
                  <a:lnTo>
                    <a:pt x="175564" y="72377"/>
                  </a:lnTo>
                  <a:lnTo>
                    <a:pt x="175564" y="71107"/>
                  </a:lnTo>
                  <a:lnTo>
                    <a:pt x="226987" y="71107"/>
                  </a:lnTo>
                  <a:lnTo>
                    <a:pt x="226987" y="72377"/>
                  </a:lnTo>
                  <a:lnTo>
                    <a:pt x="248742" y="72377"/>
                  </a:lnTo>
                  <a:lnTo>
                    <a:pt x="248742" y="71107"/>
                  </a:lnTo>
                  <a:lnTo>
                    <a:pt x="248742" y="59677"/>
                  </a:lnTo>
                  <a:lnTo>
                    <a:pt x="248742" y="46977"/>
                  </a:lnTo>
                  <a:lnTo>
                    <a:pt x="248742" y="45707"/>
                  </a:lnTo>
                  <a:lnTo>
                    <a:pt x="212051" y="45707"/>
                  </a:lnTo>
                  <a:lnTo>
                    <a:pt x="212051" y="46977"/>
                  </a:lnTo>
                  <a:lnTo>
                    <a:pt x="194005" y="46977"/>
                  </a:lnTo>
                  <a:lnTo>
                    <a:pt x="194005" y="45707"/>
                  </a:lnTo>
                  <a:lnTo>
                    <a:pt x="175564" y="45707"/>
                  </a:lnTo>
                  <a:lnTo>
                    <a:pt x="175564" y="33007"/>
                  </a:lnTo>
                  <a:lnTo>
                    <a:pt x="175564" y="31737"/>
                  </a:lnTo>
                  <a:lnTo>
                    <a:pt x="259613" y="31737"/>
                  </a:lnTo>
                  <a:lnTo>
                    <a:pt x="259613" y="3797"/>
                  </a:lnTo>
                  <a:lnTo>
                    <a:pt x="139357" y="3797"/>
                  </a:lnTo>
                  <a:lnTo>
                    <a:pt x="139357" y="31737"/>
                  </a:lnTo>
                  <a:lnTo>
                    <a:pt x="139814" y="31737"/>
                  </a:lnTo>
                  <a:lnTo>
                    <a:pt x="139814" y="33007"/>
                  </a:lnTo>
                  <a:lnTo>
                    <a:pt x="139903" y="45707"/>
                  </a:lnTo>
                  <a:lnTo>
                    <a:pt x="139979" y="46977"/>
                  </a:lnTo>
                  <a:lnTo>
                    <a:pt x="140055" y="59677"/>
                  </a:lnTo>
                  <a:lnTo>
                    <a:pt x="140068" y="71107"/>
                  </a:lnTo>
                  <a:lnTo>
                    <a:pt x="139992" y="72377"/>
                  </a:lnTo>
                  <a:lnTo>
                    <a:pt x="139903" y="86347"/>
                  </a:lnTo>
                  <a:lnTo>
                    <a:pt x="139814" y="87617"/>
                  </a:lnTo>
                  <a:lnTo>
                    <a:pt x="139763" y="90157"/>
                  </a:lnTo>
                  <a:lnTo>
                    <a:pt x="139661" y="93967"/>
                  </a:lnTo>
                  <a:lnTo>
                    <a:pt x="139357" y="93967"/>
                  </a:lnTo>
                  <a:lnTo>
                    <a:pt x="139357" y="109207"/>
                  </a:lnTo>
                  <a:lnTo>
                    <a:pt x="139014" y="109207"/>
                  </a:lnTo>
                  <a:lnTo>
                    <a:pt x="139014" y="115557"/>
                  </a:lnTo>
                  <a:lnTo>
                    <a:pt x="259613" y="115557"/>
                  </a:lnTo>
                  <a:lnTo>
                    <a:pt x="259613" y="109207"/>
                  </a:lnTo>
                  <a:lnTo>
                    <a:pt x="259816" y="109207"/>
                  </a:lnTo>
                  <a:lnTo>
                    <a:pt x="259816" y="93967"/>
                  </a:lnTo>
                  <a:lnTo>
                    <a:pt x="260248" y="93967"/>
                  </a:lnTo>
                  <a:lnTo>
                    <a:pt x="260248" y="90157"/>
                  </a:lnTo>
                  <a:lnTo>
                    <a:pt x="260667" y="90157"/>
                  </a:lnTo>
                  <a:lnTo>
                    <a:pt x="260667" y="87617"/>
                  </a:lnTo>
                  <a:lnTo>
                    <a:pt x="260985" y="87617"/>
                  </a:lnTo>
                  <a:lnTo>
                    <a:pt x="260985" y="86347"/>
                  </a:lnTo>
                  <a:close/>
                </a:path>
                <a:path w="1303020" h="287020">
                  <a:moveTo>
                    <a:pt x="395617" y="161772"/>
                  </a:moveTo>
                  <a:lnTo>
                    <a:pt x="283819" y="161607"/>
                  </a:lnTo>
                  <a:lnTo>
                    <a:pt x="283972" y="193243"/>
                  </a:lnTo>
                  <a:lnTo>
                    <a:pt x="283616" y="215379"/>
                  </a:lnTo>
                  <a:lnTo>
                    <a:pt x="267690" y="247053"/>
                  </a:lnTo>
                  <a:lnTo>
                    <a:pt x="267690" y="277291"/>
                  </a:lnTo>
                  <a:lnTo>
                    <a:pt x="308686" y="261518"/>
                  </a:lnTo>
                  <a:lnTo>
                    <a:pt x="321310" y="215760"/>
                  </a:lnTo>
                  <a:lnTo>
                    <a:pt x="321652" y="192011"/>
                  </a:lnTo>
                  <a:lnTo>
                    <a:pt x="356387" y="192011"/>
                  </a:lnTo>
                  <a:lnTo>
                    <a:pt x="356387" y="274193"/>
                  </a:lnTo>
                  <a:lnTo>
                    <a:pt x="395617" y="274193"/>
                  </a:lnTo>
                  <a:lnTo>
                    <a:pt x="395617" y="161772"/>
                  </a:lnTo>
                  <a:close/>
                </a:path>
                <a:path w="1303020" h="287020">
                  <a:moveTo>
                    <a:pt x="468033" y="88392"/>
                  </a:moveTo>
                  <a:lnTo>
                    <a:pt x="461657" y="88392"/>
                  </a:lnTo>
                  <a:lnTo>
                    <a:pt x="461657" y="33705"/>
                  </a:lnTo>
                  <a:lnTo>
                    <a:pt x="461657" y="3403"/>
                  </a:lnTo>
                  <a:lnTo>
                    <a:pt x="422351" y="3378"/>
                  </a:lnTo>
                  <a:lnTo>
                    <a:pt x="422351" y="33705"/>
                  </a:lnTo>
                  <a:lnTo>
                    <a:pt x="422351" y="88392"/>
                  </a:lnTo>
                  <a:lnTo>
                    <a:pt x="331901" y="88392"/>
                  </a:lnTo>
                  <a:lnTo>
                    <a:pt x="332422" y="86842"/>
                  </a:lnTo>
                  <a:lnTo>
                    <a:pt x="332994" y="84607"/>
                  </a:lnTo>
                  <a:lnTo>
                    <a:pt x="336410" y="50584"/>
                  </a:lnTo>
                  <a:lnTo>
                    <a:pt x="336410" y="42710"/>
                  </a:lnTo>
                  <a:lnTo>
                    <a:pt x="336562" y="33705"/>
                  </a:lnTo>
                  <a:lnTo>
                    <a:pt x="422351" y="33705"/>
                  </a:lnTo>
                  <a:lnTo>
                    <a:pt x="422351" y="3378"/>
                  </a:lnTo>
                  <a:lnTo>
                    <a:pt x="298653" y="3251"/>
                  </a:lnTo>
                  <a:lnTo>
                    <a:pt x="298754" y="42710"/>
                  </a:lnTo>
                  <a:lnTo>
                    <a:pt x="298640" y="50584"/>
                  </a:lnTo>
                  <a:lnTo>
                    <a:pt x="286334" y="87566"/>
                  </a:lnTo>
                  <a:lnTo>
                    <a:pt x="281876" y="88392"/>
                  </a:lnTo>
                  <a:lnTo>
                    <a:pt x="274104" y="88392"/>
                  </a:lnTo>
                  <a:lnTo>
                    <a:pt x="274104" y="142151"/>
                  </a:lnTo>
                  <a:lnTo>
                    <a:pt x="310934" y="142151"/>
                  </a:lnTo>
                  <a:lnTo>
                    <a:pt x="310934" y="119151"/>
                  </a:lnTo>
                  <a:lnTo>
                    <a:pt x="431203" y="119151"/>
                  </a:lnTo>
                  <a:lnTo>
                    <a:pt x="431203" y="141681"/>
                  </a:lnTo>
                  <a:lnTo>
                    <a:pt x="468033" y="141681"/>
                  </a:lnTo>
                  <a:lnTo>
                    <a:pt x="468033" y="119151"/>
                  </a:lnTo>
                  <a:lnTo>
                    <a:pt x="468033" y="88392"/>
                  </a:lnTo>
                  <a:close/>
                </a:path>
                <a:path w="1303020" h="287020">
                  <a:moveTo>
                    <a:pt x="528815" y="223227"/>
                  </a:moveTo>
                  <a:lnTo>
                    <a:pt x="527900" y="218833"/>
                  </a:lnTo>
                  <a:lnTo>
                    <a:pt x="527215" y="215493"/>
                  </a:lnTo>
                  <a:lnTo>
                    <a:pt x="520801" y="202780"/>
                  </a:lnTo>
                  <a:lnTo>
                    <a:pt x="515175" y="197827"/>
                  </a:lnTo>
                  <a:lnTo>
                    <a:pt x="507111" y="194259"/>
                  </a:lnTo>
                  <a:lnTo>
                    <a:pt x="500494" y="191922"/>
                  </a:lnTo>
                  <a:lnTo>
                    <a:pt x="493763" y="190474"/>
                  </a:lnTo>
                  <a:lnTo>
                    <a:pt x="493763" y="227825"/>
                  </a:lnTo>
                  <a:lnTo>
                    <a:pt x="493763" y="234645"/>
                  </a:lnTo>
                  <a:lnTo>
                    <a:pt x="474802" y="243332"/>
                  </a:lnTo>
                  <a:lnTo>
                    <a:pt x="446163" y="243332"/>
                  </a:lnTo>
                  <a:lnTo>
                    <a:pt x="446163" y="218833"/>
                  </a:lnTo>
                  <a:lnTo>
                    <a:pt x="474599" y="218833"/>
                  </a:lnTo>
                  <a:lnTo>
                    <a:pt x="493763" y="227825"/>
                  </a:lnTo>
                  <a:lnTo>
                    <a:pt x="493763" y="190474"/>
                  </a:lnTo>
                  <a:lnTo>
                    <a:pt x="492721" y="190246"/>
                  </a:lnTo>
                  <a:lnTo>
                    <a:pt x="483819" y="189230"/>
                  </a:lnTo>
                  <a:lnTo>
                    <a:pt x="473760" y="188899"/>
                  </a:lnTo>
                  <a:lnTo>
                    <a:pt x="446163" y="188899"/>
                  </a:lnTo>
                  <a:lnTo>
                    <a:pt x="446163" y="161607"/>
                  </a:lnTo>
                  <a:lnTo>
                    <a:pt x="408025" y="161607"/>
                  </a:lnTo>
                  <a:lnTo>
                    <a:pt x="408559" y="176415"/>
                  </a:lnTo>
                  <a:lnTo>
                    <a:pt x="408940" y="190728"/>
                  </a:lnTo>
                  <a:lnTo>
                    <a:pt x="409143" y="202780"/>
                  </a:lnTo>
                  <a:lnTo>
                    <a:pt x="409244" y="220510"/>
                  </a:lnTo>
                  <a:lnTo>
                    <a:pt x="409117" y="234645"/>
                  </a:lnTo>
                  <a:lnTo>
                    <a:pt x="408940" y="245071"/>
                  </a:lnTo>
                  <a:lnTo>
                    <a:pt x="408559" y="259397"/>
                  </a:lnTo>
                  <a:lnTo>
                    <a:pt x="408025" y="274193"/>
                  </a:lnTo>
                  <a:lnTo>
                    <a:pt x="446163" y="274193"/>
                  </a:lnTo>
                  <a:lnTo>
                    <a:pt x="446163" y="274040"/>
                  </a:lnTo>
                  <a:lnTo>
                    <a:pt x="473760" y="274040"/>
                  </a:lnTo>
                  <a:lnTo>
                    <a:pt x="488022" y="273354"/>
                  </a:lnTo>
                  <a:lnTo>
                    <a:pt x="525792" y="249936"/>
                  </a:lnTo>
                  <a:lnTo>
                    <a:pt x="528815" y="232321"/>
                  </a:lnTo>
                  <a:lnTo>
                    <a:pt x="528815" y="223227"/>
                  </a:lnTo>
                  <a:close/>
                </a:path>
                <a:path w="1303020" h="287020">
                  <a:moveTo>
                    <a:pt x="616585" y="3416"/>
                  </a:moveTo>
                  <a:lnTo>
                    <a:pt x="559409" y="3416"/>
                  </a:lnTo>
                  <a:lnTo>
                    <a:pt x="521652" y="90576"/>
                  </a:lnTo>
                  <a:lnTo>
                    <a:pt x="524294" y="3416"/>
                  </a:lnTo>
                  <a:lnTo>
                    <a:pt x="486232" y="3416"/>
                  </a:lnTo>
                  <a:lnTo>
                    <a:pt x="487159" y="32537"/>
                  </a:lnTo>
                  <a:lnTo>
                    <a:pt x="487476" y="59651"/>
                  </a:lnTo>
                  <a:lnTo>
                    <a:pt x="487159" y="86880"/>
                  </a:lnTo>
                  <a:lnTo>
                    <a:pt x="486232" y="116052"/>
                  </a:lnTo>
                  <a:lnTo>
                    <a:pt x="541845" y="116052"/>
                  </a:lnTo>
                  <a:lnTo>
                    <a:pt x="579450" y="31229"/>
                  </a:lnTo>
                  <a:lnTo>
                    <a:pt x="576656" y="116052"/>
                  </a:lnTo>
                  <a:lnTo>
                    <a:pt x="616585" y="116052"/>
                  </a:lnTo>
                  <a:lnTo>
                    <a:pt x="615759" y="88823"/>
                  </a:lnTo>
                  <a:lnTo>
                    <a:pt x="615492" y="59651"/>
                  </a:lnTo>
                  <a:lnTo>
                    <a:pt x="615759" y="30594"/>
                  </a:lnTo>
                  <a:lnTo>
                    <a:pt x="616585" y="3416"/>
                  </a:lnTo>
                  <a:close/>
                </a:path>
                <a:path w="1303020" h="287020">
                  <a:moveTo>
                    <a:pt x="654265" y="161163"/>
                  </a:moveTo>
                  <a:lnTo>
                    <a:pt x="521068" y="161163"/>
                  </a:lnTo>
                  <a:lnTo>
                    <a:pt x="521068" y="192913"/>
                  </a:lnTo>
                  <a:lnTo>
                    <a:pt x="521068" y="194183"/>
                  </a:lnTo>
                  <a:lnTo>
                    <a:pt x="553351" y="194183"/>
                  </a:lnTo>
                  <a:lnTo>
                    <a:pt x="553351" y="192913"/>
                  </a:lnTo>
                  <a:lnTo>
                    <a:pt x="568210" y="192913"/>
                  </a:lnTo>
                  <a:lnTo>
                    <a:pt x="568210" y="194183"/>
                  </a:lnTo>
                  <a:lnTo>
                    <a:pt x="568210" y="274193"/>
                  </a:lnTo>
                  <a:lnTo>
                    <a:pt x="606971" y="274193"/>
                  </a:lnTo>
                  <a:lnTo>
                    <a:pt x="606971" y="194183"/>
                  </a:lnTo>
                  <a:lnTo>
                    <a:pt x="606971" y="192913"/>
                  </a:lnTo>
                  <a:lnTo>
                    <a:pt x="621868" y="192913"/>
                  </a:lnTo>
                  <a:lnTo>
                    <a:pt x="621868" y="194183"/>
                  </a:lnTo>
                  <a:lnTo>
                    <a:pt x="654265" y="194183"/>
                  </a:lnTo>
                  <a:lnTo>
                    <a:pt x="654265" y="192913"/>
                  </a:lnTo>
                  <a:lnTo>
                    <a:pt x="654265" y="161163"/>
                  </a:lnTo>
                  <a:close/>
                </a:path>
                <a:path w="1303020" h="287020">
                  <a:moveTo>
                    <a:pt x="783742" y="161607"/>
                  </a:moveTo>
                  <a:lnTo>
                    <a:pt x="746213" y="161607"/>
                  </a:lnTo>
                  <a:lnTo>
                    <a:pt x="744321" y="168084"/>
                  </a:lnTo>
                  <a:lnTo>
                    <a:pt x="740664" y="178168"/>
                  </a:lnTo>
                  <a:lnTo>
                    <a:pt x="735253" y="191884"/>
                  </a:lnTo>
                  <a:lnTo>
                    <a:pt x="723722" y="219608"/>
                  </a:lnTo>
                  <a:lnTo>
                    <a:pt x="699071" y="161607"/>
                  </a:lnTo>
                  <a:lnTo>
                    <a:pt x="660463" y="161607"/>
                  </a:lnTo>
                  <a:lnTo>
                    <a:pt x="673709" y="190538"/>
                  </a:lnTo>
                  <a:lnTo>
                    <a:pt x="684771" y="215303"/>
                  </a:lnTo>
                  <a:lnTo>
                    <a:pt x="693635" y="235902"/>
                  </a:lnTo>
                  <a:lnTo>
                    <a:pt x="700316" y="252323"/>
                  </a:lnTo>
                  <a:lnTo>
                    <a:pt x="696290" y="253669"/>
                  </a:lnTo>
                  <a:lnTo>
                    <a:pt x="691730" y="254342"/>
                  </a:lnTo>
                  <a:lnTo>
                    <a:pt x="681494" y="254342"/>
                  </a:lnTo>
                  <a:lnTo>
                    <a:pt x="675868" y="253669"/>
                  </a:lnTo>
                  <a:lnTo>
                    <a:pt x="669772" y="252323"/>
                  </a:lnTo>
                  <a:lnTo>
                    <a:pt x="671944" y="257187"/>
                  </a:lnTo>
                  <a:lnTo>
                    <a:pt x="673671" y="261912"/>
                  </a:lnTo>
                  <a:lnTo>
                    <a:pt x="680161" y="286905"/>
                  </a:lnTo>
                  <a:lnTo>
                    <a:pt x="692251" y="286410"/>
                  </a:lnTo>
                  <a:lnTo>
                    <a:pt x="729932" y="270052"/>
                  </a:lnTo>
                  <a:lnTo>
                    <a:pt x="764590" y="208051"/>
                  </a:lnTo>
                  <a:lnTo>
                    <a:pt x="783742" y="161607"/>
                  </a:lnTo>
                  <a:close/>
                </a:path>
                <a:path w="1303020" h="287020">
                  <a:moveTo>
                    <a:pt x="836498" y="33705"/>
                  </a:moveTo>
                  <a:lnTo>
                    <a:pt x="826147" y="18961"/>
                  </a:lnTo>
                  <a:lnTo>
                    <a:pt x="811745" y="8420"/>
                  </a:lnTo>
                  <a:lnTo>
                    <a:pt x="793292" y="2108"/>
                  </a:lnTo>
                  <a:lnTo>
                    <a:pt x="770775" y="0"/>
                  </a:lnTo>
                  <a:lnTo>
                    <a:pt x="754367" y="1003"/>
                  </a:lnTo>
                  <a:lnTo>
                    <a:pt x="719035" y="16154"/>
                  </a:lnTo>
                  <a:lnTo>
                    <a:pt x="702411" y="60121"/>
                  </a:lnTo>
                  <a:lnTo>
                    <a:pt x="703440" y="73152"/>
                  </a:lnTo>
                  <a:lnTo>
                    <a:pt x="728497" y="109220"/>
                  </a:lnTo>
                  <a:lnTo>
                    <a:pt x="770775" y="117614"/>
                  </a:lnTo>
                  <a:lnTo>
                    <a:pt x="781278" y="117144"/>
                  </a:lnTo>
                  <a:lnTo>
                    <a:pt x="818819" y="105714"/>
                  </a:lnTo>
                  <a:lnTo>
                    <a:pt x="818222" y="75768"/>
                  </a:lnTo>
                  <a:lnTo>
                    <a:pt x="803706" y="68516"/>
                  </a:lnTo>
                  <a:lnTo>
                    <a:pt x="801319" y="74726"/>
                  </a:lnTo>
                  <a:lnTo>
                    <a:pt x="797598" y="79260"/>
                  </a:lnTo>
                  <a:lnTo>
                    <a:pt x="787450" y="84963"/>
                  </a:lnTo>
                  <a:lnTo>
                    <a:pt x="780618" y="86385"/>
                  </a:lnTo>
                  <a:lnTo>
                    <a:pt x="761238" y="86385"/>
                  </a:lnTo>
                  <a:lnTo>
                    <a:pt x="753237" y="83769"/>
                  </a:lnTo>
                  <a:lnTo>
                    <a:pt x="742784" y="73304"/>
                  </a:lnTo>
                  <a:lnTo>
                    <a:pt x="740168" y="66548"/>
                  </a:lnTo>
                  <a:lnTo>
                    <a:pt x="740168" y="50596"/>
                  </a:lnTo>
                  <a:lnTo>
                    <a:pt x="742594" y="44145"/>
                  </a:lnTo>
                  <a:lnTo>
                    <a:pt x="752335" y="33680"/>
                  </a:lnTo>
                  <a:lnTo>
                    <a:pt x="759739" y="31064"/>
                  </a:lnTo>
                  <a:lnTo>
                    <a:pt x="776414" y="31064"/>
                  </a:lnTo>
                  <a:lnTo>
                    <a:pt x="783018" y="32461"/>
                  </a:lnTo>
                  <a:lnTo>
                    <a:pt x="795972" y="38061"/>
                  </a:lnTo>
                  <a:lnTo>
                    <a:pt x="800709" y="42367"/>
                  </a:lnTo>
                  <a:lnTo>
                    <a:pt x="803706" y="48158"/>
                  </a:lnTo>
                  <a:lnTo>
                    <a:pt x="812800" y="43637"/>
                  </a:lnTo>
                  <a:lnTo>
                    <a:pt x="821296" y="39725"/>
                  </a:lnTo>
                  <a:lnTo>
                    <a:pt x="829195" y="36410"/>
                  </a:lnTo>
                  <a:lnTo>
                    <a:pt x="836498" y="33705"/>
                  </a:lnTo>
                  <a:close/>
                </a:path>
                <a:path w="1303020" h="287020">
                  <a:moveTo>
                    <a:pt x="971003" y="86347"/>
                  </a:moveTo>
                  <a:lnTo>
                    <a:pt x="938606" y="86347"/>
                  </a:lnTo>
                  <a:lnTo>
                    <a:pt x="938606" y="87617"/>
                  </a:lnTo>
                  <a:lnTo>
                    <a:pt x="885583" y="87617"/>
                  </a:lnTo>
                  <a:lnTo>
                    <a:pt x="885583" y="86347"/>
                  </a:lnTo>
                  <a:lnTo>
                    <a:pt x="885583" y="72377"/>
                  </a:lnTo>
                  <a:lnTo>
                    <a:pt x="885583" y="71107"/>
                  </a:lnTo>
                  <a:lnTo>
                    <a:pt x="937018" y="71107"/>
                  </a:lnTo>
                  <a:lnTo>
                    <a:pt x="937018" y="72377"/>
                  </a:lnTo>
                  <a:lnTo>
                    <a:pt x="958761" y="72377"/>
                  </a:lnTo>
                  <a:lnTo>
                    <a:pt x="958761" y="71107"/>
                  </a:lnTo>
                  <a:lnTo>
                    <a:pt x="958761" y="59677"/>
                  </a:lnTo>
                  <a:lnTo>
                    <a:pt x="958761" y="46977"/>
                  </a:lnTo>
                  <a:lnTo>
                    <a:pt x="958761" y="45707"/>
                  </a:lnTo>
                  <a:lnTo>
                    <a:pt x="922070" y="45707"/>
                  </a:lnTo>
                  <a:lnTo>
                    <a:pt x="922070" y="46977"/>
                  </a:lnTo>
                  <a:lnTo>
                    <a:pt x="904036" y="46977"/>
                  </a:lnTo>
                  <a:lnTo>
                    <a:pt x="904036" y="45707"/>
                  </a:lnTo>
                  <a:lnTo>
                    <a:pt x="885583" y="45707"/>
                  </a:lnTo>
                  <a:lnTo>
                    <a:pt x="885583" y="33007"/>
                  </a:lnTo>
                  <a:lnTo>
                    <a:pt x="885583" y="31737"/>
                  </a:lnTo>
                  <a:lnTo>
                    <a:pt x="969645" y="31737"/>
                  </a:lnTo>
                  <a:lnTo>
                    <a:pt x="969645" y="3797"/>
                  </a:lnTo>
                  <a:lnTo>
                    <a:pt x="849376" y="3797"/>
                  </a:lnTo>
                  <a:lnTo>
                    <a:pt x="849376" y="31737"/>
                  </a:lnTo>
                  <a:lnTo>
                    <a:pt x="849845" y="31737"/>
                  </a:lnTo>
                  <a:lnTo>
                    <a:pt x="849845" y="33007"/>
                  </a:lnTo>
                  <a:lnTo>
                    <a:pt x="849934" y="45707"/>
                  </a:lnTo>
                  <a:lnTo>
                    <a:pt x="850011" y="46977"/>
                  </a:lnTo>
                  <a:lnTo>
                    <a:pt x="850087" y="59677"/>
                  </a:lnTo>
                  <a:lnTo>
                    <a:pt x="850099" y="71107"/>
                  </a:lnTo>
                  <a:lnTo>
                    <a:pt x="850023" y="72377"/>
                  </a:lnTo>
                  <a:lnTo>
                    <a:pt x="849934" y="86347"/>
                  </a:lnTo>
                  <a:lnTo>
                    <a:pt x="849845" y="87617"/>
                  </a:lnTo>
                  <a:lnTo>
                    <a:pt x="849782" y="90157"/>
                  </a:lnTo>
                  <a:lnTo>
                    <a:pt x="849680" y="93967"/>
                  </a:lnTo>
                  <a:lnTo>
                    <a:pt x="849274" y="93967"/>
                  </a:lnTo>
                  <a:lnTo>
                    <a:pt x="849274" y="115557"/>
                  </a:lnTo>
                  <a:lnTo>
                    <a:pt x="969848" y="115557"/>
                  </a:lnTo>
                  <a:lnTo>
                    <a:pt x="969848" y="93967"/>
                  </a:lnTo>
                  <a:lnTo>
                    <a:pt x="970280" y="93967"/>
                  </a:lnTo>
                  <a:lnTo>
                    <a:pt x="970280" y="90157"/>
                  </a:lnTo>
                  <a:lnTo>
                    <a:pt x="970686" y="90157"/>
                  </a:lnTo>
                  <a:lnTo>
                    <a:pt x="970686" y="87617"/>
                  </a:lnTo>
                  <a:lnTo>
                    <a:pt x="971003" y="87617"/>
                  </a:lnTo>
                  <a:lnTo>
                    <a:pt x="971003" y="86347"/>
                  </a:lnTo>
                  <a:close/>
                </a:path>
                <a:path w="1303020" h="287020">
                  <a:moveTo>
                    <a:pt x="1001090" y="203479"/>
                  </a:moveTo>
                  <a:lnTo>
                    <a:pt x="1000429" y="195186"/>
                  </a:lnTo>
                  <a:lnTo>
                    <a:pt x="1000315" y="194017"/>
                  </a:lnTo>
                  <a:lnTo>
                    <a:pt x="999883" y="192468"/>
                  </a:lnTo>
                  <a:lnTo>
                    <a:pt x="998067" y="185864"/>
                  </a:lnTo>
                  <a:lnTo>
                    <a:pt x="966050" y="163449"/>
                  </a:lnTo>
                  <a:lnTo>
                    <a:pt x="966050" y="201155"/>
                  </a:lnTo>
                  <a:lnTo>
                    <a:pt x="966050" y="207975"/>
                  </a:lnTo>
                  <a:lnTo>
                    <a:pt x="830097" y="216966"/>
                  </a:lnTo>
                  <a:lnTo>
                    <a:pt x="830097" y="192468"/>
                  </a:lnTo>
                  <a:lnTo>
                    <a:pt x="936002" y="192824"/>
                  </a:lnTo>
                  <a:lnTo>
                    <a:pt x="966050" y="201155"/>
                  </a:lnTo>
                  <a:lnTo>
                    <a:pt x="966050" y="163449"/>
                  </a:lnTo>
                  <a:lnTo>
                    <a:pt x="960297" y="162458"/>
                  </a:lnTo>
                  <a:lnTo>
                    <a:pt x="946035" y="161772"/>
                  </a:lnTo>
                  <a:lnTo>
                    <a:pt x="830097" y="161772"/>
                  </a:lnTo>
                  <a:lnTo>
                    <a:pt x="830097" y="161607"/>
                  </a:lnTo>
                  <a:lnTo>
                    <a:pt x="791959" y="161607"/>
                  </a:lnTo>
                  <a:lnTo>
                    <a:pt x="792505" y="176415"/>
                  </a:lnTo>
                  <a:lnTo>
                    <a:pt x="792886" y="190728"/>
                  </a:lnTo>
                  <a:lnTo>
                    <a:pt x="793013" y="198589"/>
                  </a:lnTo>
                  <a:lnTo>
                    <a:pt x="793115" y="231241"/>
                  </a:lnTo>
                  <a:lnTo>
                    <a:pt x="792835" y="246900"/>
                  </a:lnTo>
                  <a:lnTo>
                    <a:pt x="792505" y="259397"/>
                  </a:lnTo>
                  <a:lnTo>
                    <a:pt x="791959" y="274193"/>
                  </a:lnTo>
                  <a:lnTo>
                    <a:pt x="830097" y="274193"/>
                  </a:lnTo>
                  <a:lnTo>
                    <a:pt x="830097" y="246900"/>
                  </a:lnTo>
                  <a:lnTo>
                    <a:pt x="946035" y="246900"/>
                  </a:lnTo>
                  <a:lnTo>
                    <a:pt x="956094" y="246570"/>
                  </a:lnTo>
                  <a:lnTo>
                    <a:pt x="993076" y="233019"/>
                  </a:lnTo>
                  <a:lnTo>
                    <a:pt x="1001090" y="212585"/>
                  </a:lnTo>
                  <a:lnTo>
                    <a:pt x="1001090" y="203479"/>
                  </a:lnTo>
                  <a:close/>
                </a:path>
                <a:path w="1303020" h="287020">
                  <a:moveTo>
                    <a:pt x="1146327" y="161607"/>
                  </a:moveTo>
                  <a:lnTo>
                    <a:pt x="1109878" y="161607"/>
                  </a:lnTo>
                  <a:lnTo>
                    <a:pt x="1109878" y="203784"/>
                  </a:lnTo>
                  <a:lnTo>
                    <a:pt x="1052817" y="203784"/>
                  </a:lnTo>
                  <a:lnTo>
                    <a:pt x="1052817" y="161607"/>
                  </a:lnTo>
                  <a:lnTo>
                    <a:pt x="1016381" y="161607"/>
                  </a:lnTo>
                  <a:lnTo>
                    <a:pt x="1017308" y="190728"/>
                  </a:lnTo>
                  <a:lnTo>
                    <a:pt x="1017625" y="217893"/>
                  </a:lnTo>
                  <a:lnTo>
                    <a:pt x="1017308" y="245071"/>
                  </a:lnTo>
                  <a:lnTo>
                    <a:pt x="1016381" y="274193"/>
                  </a:lnTo>
                  <a:lnTo>
                    <a:pt x="1052817" y="274193"/>
                  </a:lnTo>
                  <a:lnTo>
                    <a:pt x="1052817" y="232003"/>
                  </a:lnTo>
                  <a:lnTo>
                    <a:pt x="1109878" y="232003"/>
                  </a:lnTo>
                  <a:lnTo>
                    <a:pt x="1109878" y="274193"/>
                  </a:lnTo>
                  <a:lnTo>
                    <a:pt x="1146327" y="274193"/>
                  </a:lnTo>
                  <a:lnTo>
                    <a:pt x="1145514" y="247015"/>
                  </a:lnTo>
                  <a:lnTo>
                    <a:pt x="1145247" y="217893"/>
                  </a:lnTo>
                  <a:lnTo>
                    <a:pt x="1145514" y="188785"/>
                  </a:lnTo>
                  <a:lnTo>
                    <a:pt x="1146327" y="161607"/>
                  </a:lnTo>
                  <a:close/>
                </a:path>
                <a:path w="1303020" h="287020">
                  <a:moveTo>
                    <a:pt x="1162354" y="73837"/>
                  </a:moveTo>
                  <a:lnTo>
                    <a:pt x="1161872" y="71920"/>
                  </a:lnTo>
                  <a:lnTo>
                    <a:pt x="1160754" y="67475"/>
                  </a:lnTo>
                  <a:lnTo>
                    <a:pt x="1154328" y="57111"/>
                  </a:lnTo>
                  <a:lnTo>
                    <a:pt x="1148689" y="53047"/>
                  </a:lnTo>
                  <a:lnTo>
                    <a:pt x="1140599" y="50101"/>
                  </a:lnTo>
                  <a:lnTo>
                    <a:pt x="1133970" y="48158"/>
                  </a:lnTo>
                  <a:lnTo>
                    <a:pt x="1127252" y="46964"/>
                  </a:lnTo>
                  <a:lnTo>
                    <a:pt x="1127252" y="78346"/>
                  </a:lnTo>
                  <a:lnTo>
                    <a:pt x="1127252" y="82905"/>
                  </a:lnTo>
                  <a:lnTo>
                    <a:pt x="1108138" y="89014"/>
                  </a:lnTo>
                  <a:lnTo>
                    <a:pt x="1021829" y="89014"/>
                  </a:lnTo>
                  <a:lnTo>
                    <a:pt x="1021829" y="71920"/>
                  </a:lnTo>
                  <a:lnTo>
                    <a:pt x="1107922" y="71920"/>
                  </a:lnTo>
                  <a:lnTo>
                    <a:pt x="1127252" y="78346"/>
                  </a:lnTo>
                  <a:lnTo>
                    <a:pt x="1127252" y="46964"/>
                  </a:lnTo>
                  <a:lnTo>
                    <a:pt x="1126197" y="46774"/>
                  </a:lnTo>
                  <a:lnTo>
                    <a:pt x="1117282" y="45948"/>
                  </a:lnTo>
                  <a:lnTo>
                    <a:pt x="1107211" y="45669"/>
                  </a:lnTo>
                  <a:lnTo>
                    <a:pt x="1021829" y="45669"/>
                  </a:lnTo>
                  <a:lnTo>
                    <a:pt x="1021829" y="34480"/>
                  </a:lnTo>
                  <a:lnTo>
                    <a:pt x="1155839" y="34480"/>
                  </a:lnTo>
                  <a:lnTo>
                    <a:pt x="1155839" y="3251"/>
                  </a:lnTo>
                  <a:lnTo>
                    <a:pt x="983615" y="3251"/>
                  </a:lnTo>
                  <a:lnTo>
                    <a:pt x="984161" y="18084"/>
                  </a:lnTo>
                  <a:lnTo>
                    <a:pt x="984554" y="32423"/>
                  </a:lnTo>
                  <a:lnTo>
                    <a:pt x="984770" y="45669"/>
                  </a:lnTo>
                  <a:lnTo>
                    <a:pt x="984821" y="67475"/>
                  </a:lnTo>
                  <a:lnTo>
                    <a:pt x="984694" y="78346"/>
                  </a:lnTo>
                  <a:lnTo>
                    <a:pt x="984592" y="84607"/>
                  </a:lnTo>
                  <a:lnTo>
                    <a:pt x="984491" y="89166"/>
                  </a:lnTo>
                  <a:lnTo>
                    <a:pt x="984135" y="101917"/>
                  </a:lnTo>
                  <a:lnTo>
                    <a:pt x="983615" y="116039"/>
                  </a:lnTo>
                  <a:lnTo>
                    <a:pt x="1021829" y="116039"/>
                  </a:lnTo>
                  <a:lnTo>
                    <a:pt x="1021829" y="115887"/>
                  </a:lnTo>
                  <a:lnTo>
                    <a:pt x="1107211" y="115887"/>
                  </a:lnTo>
                  <a:lnTo>
                    <a:pt x="1121498" y="115328"/>
                  </a:lnTo>
                  <a:lnTo>
                    <a:pt x="1159332" y="96012"/>
                  </a:lnTo>
                  <a:lnTo>
                    <a:pt x="1161618" y="89014"/>
                  </a:lnTo>
                  <a:lnTo>
                    <a:pt x="1162354" y="81394"/>
                  </a:lnTo>
                  <a:lnTo>
                    <a:pt x="1162354" y="73837"/>
                  </a:lnTo>
                  <a:close/>
                </a:path>
                <a:path w="1303020" h="287020">
                  <a:moveTo>
                    <a:pt x="1302664" y="216966"/>
                  </a:moveTo>
                  <a:lnTo>
                    <a:pt x="1286002" y="173863"/>
                  </a:lnTo>
                  <a:lnTo>
                    <a:pt x="1265910" y="162788"/>
                  </a:lnTo>
                  <a:lnTo>
                    <a:pt x="1265910" y="207873"/>
                  </a:lnTo>
                  <a:lnTo>
                    <a:pt x="1265910" y="226275"/>
                  </a:lnTo>
                  <a:lnTo>
                    <a:pt x="1233500" y="244106"/>
                  </a:lnTo>
                  <a:lnTo>
                    <a:pt x="1225562" y="243687"/>
                  </a:lnTo>
                  <a:lnTo>
                    <a:pt x="1201254" y="207873"/>
                  </a:lnTo>
                  <a:lnTo>
                    <a:pt x="1203782" y="201104"/>
                  </a:lnTo>
                  <a:lnTo>
                    <a:pt x="1233500" y="189992"/>
                  </a:lnTo>
                  <a:lnTo>
                    <a:pt x="1241513" y="190411"/>
                  </a:lnTo>
                  <a:lnTo>
                    <a:pt x="1265910" y="207873"/>
                  </a:lnTo>
                  <a:lnTo>
                    <a:pt x="1265910" y="162788"/>
                  </a:lnTo>
                  <a:lnTo>
                    <a:pt x="1264539" y="162229"/>
                  </a:lnTo>
                  <a:lnTo>
                    <a:pt x="1250213" y="159334"/>
                  </a:lnTo>
                  <a:lnTo>
                    <a:pt x="1233500" y="158356"/>
                  </a:lnTo>
                  <a:lnTo>
                    <a:pt x="1216863" y="159334"/>
                  </a:lnTo>
                  <a:lnTo>
                    <a:pt x="1181176" y="173863"/>
                  </a:lnTo>
                  <a:lnTo>
                    <a:pt x="1164501" y="216966"/>
                  </a:lnTo>
                  <a:lnTo>
                    <a:pt x="1165567" y="230200"/>
                  </a:lnTo>
                  <a:lnTo>
                    <a:pt x="1190802" y="267068"/>
                  </a:lnTo>
                  <a:lnTo>
                    <a:pt x="1233500" y="275742"/>
                  </a:lnTo>
                  <a:lnTo>
                    <a:pt x="1250302" y="274777"/>
                  </a:lnTo>
                  <a:lnTo>
                    <a:pt x="1286078" y="260388"/>
                  </a:lnTo>
                  <a:lnTo>
                    <a:pt x="1297355" y="244106"/>
                  </a:lnTo>
                  <a:lnTo>
                    <a:pt x="1298524" y="241858"/>
                  </a:lnTo>
                  <a:lnTo>
                    <a:pt x="1301635" y="230149"/>
                  </a:lnTo>
                  <a:lnTo>
                    <a:pt x="1302664" y="216966"/>
                  </a:lnTo>
                  <a:close/>
                </a:path>
                <a:path w="1303020" h="287020">
                  <a:moveTo>
                    <a:pt x="1302804" y="3251"/>
                  </a:moveTo>
                  <a:lnTo>
                    <a:pt x="1266139" y="3251"/>
                  </a:lnTo>
                  <a:lnTo>
                    <a:pt x="1266139" y="3416"/>
                  </a:lnTo>
                  <a:lnTo>
                    <a:pt x="1266139" y="33235"/>
                  </a:lnTo>
                  <a:lnTo>
                    <a:pt x="1266139" y="50952"/>
                  </a:lnTo>
                  <a:lnTo>
                    <a:pt x="1236357" y="50952"/>
                  </a:lnTo>
                  <a:lnTo>
                    <a:pt x="1213167" y="44323"/>
                  </a:lnTo>
                  <a:lnTo>
                    <a:pt x="1213167" y="39662"/>
                  </a:lnTo>
                  <a:lnTo>
                    <a:pt x="1236256" y="33235"/>
                  </a:lnTo>
                  <a:lnTo>
                    <a:pt x="1266139" y="33235"/>
                  </a:lnTo>
                  <a:lnTo>
                    <a:pt x="1266139" y="3416"/>
                  </a:lnTo>
                  <a:lnTo>
                    <a:pt x="1234287" y="3416"/>
                  </a:lnTo>
                  <a:lnTo>
                    <a:pt x="1219784" y="4051"/>
                  </a:lnTo>
                  <a:lnTo>
                    <a:pt x="1181150" y="25400"/>
                  </a:lnTo>
                  <a:lnTo>
                    <a:pt x="1178039" y="49860"/>
                  </a:lnTo>
                  <a:lnTo>
                    <a:pt x="1180249" y="57480"/>
                  </a:lnTo>
                  <a:lnTo>
                    <a:pt x="1207262" y="77203"/>
                  </a:lnTo>
                  <a:lnTo>
                    <a:pt x="1206017" y="78867"/>
                  </a:lnTo>
                  <a:lnTo>
                    <a:pt x="1205128" y="80162"/>
                  </a:lnTo>
                  <a:lnTo>
                    <a:pt x="1204620" y="81089"/>
                  </a:lnTo>
                  <a:lnTo>
                    <a:pt x="1179449" y="116052"/>
                  </a:lnTo>
                  <a:lnTo>
                    <a:pt x="1221701" y="116052"/>
                  </a:lnTo>
                  <a:lnTo>
                    <a:pt x="1225613" y="109016"/>
                  </a:lnTo>
                  <a:lnTo>
                    <a:pt x="1230528" y="100672"/>
                  </a:lnTo>
                  <a:lnTo>
                    <a:pt x="1236421" y="90995"/>
                  </a:lnTo>
                  <a:lnTo>
                    <a:pt x="1243304" y="80010"/>
                  </a:lnTo>
                  <a:lnTo>
                    <a:pt x="1266139" y="80010"/>
                  </a:lnTo>
                  <a:lnTo>
                    <a:pt x="1266139" y="116052"/>
                  </a:lnTo>
                  <a:lnTo>
                    <a:pt x="1302804" y="116052"/>
                  </a:lnTo>
                  <a:lnTo>
                    <a:pt x="1302334" y="102679"/>
                  </a:lnTo>
                  <a:lnTo>
                    <a:pt x="1301991" y="88823"/>
                  </a:lnTo>
                  <a:lnTo>
                    <a:pt x="1301877" y="80010"/>
                  </a:lnTo>
                  <a:lnTo>
                    <a:pt x="1301750" y="63690"/>
                  </a:lnTo>
                  <a:lnTo>
                    <a:pt x="1301762" y="50952"/>
                  </a:lnTo>
                  <a:lnTo>
                    <a:pt x="1301889" y="37896"/>
                  </a:lnTo>
                  <a:lnTo>
                    <a:pt x="1301953" y="33235"/>
                  </a:lnTo>
                  <a:lnTo>
                    <a:pt x="1301991" y="30480"/>
                  </a:lnTo>
                  <a:lnTo>
                    <a:pt x="1302334" y="16624"/>
                  </a:lnTo>
                  <a:lnTo>
                    <a:pt x="1302804" y="32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241300" y="504825"/>
            <a:ext cx="1021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prstClr val="black"/>
                </a:solidFill>
              </a:rPr>
              <a:t>Пушкинская карта для молодежи в России в 2022 году: </a:t>
            </a:r>
            <a:endParaRPr lang="ru-RU" sz="2400" b="1" dirty="0" smtClean="0">
              <a:solidFill>
                <a:prstClr val="black"/>
              </a:solidFill>
            </a:endParaRPr>
          </a:p>
          <a:p>
            <a:pPr lvl="0" algn="ctr"/>
            <a:r>
              <a:rPr lang="ru-RU" sz="2400" b="1" dirty="0" smtClean="0">
                <a:solidFill>
                  <a:prstClr val="black"/>
                </a:solidFill>
              </a:rPr>
              <a:t>как </a:t>
            </a:r>
            <a:r>
              <a:rPr lang="ru-RU" sz="2400" b="1" dirty="0">
                <a:solidFill>
                  <a:prstClr val="black"/>
                </a:solidFill>
              </a:rPr>
              <a:t>оформить и кто сможет получить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384300" y="1335822"/>
            <a:ext cx="8915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Пушкинской картой можно оплачивать посещение различных культурных мероприятий на сумму </a:t>
            </a:r>
            <a:r>
              <a:rPr lang="ru-RU" sz="2000" b="1" dirty="0" smtClean="0"/>
              <a:t>5000 рублей</a:t>
            </a:r>
            <a:r>
              <a:rPr lang="ru-RU" sz="2000" dirty="0" smtClean="0"/>
              <a:t>. Это могут быть походы </a:t>
            </a:r>
            <a:r>
              <a:rPr lang="ru-RU" sz="2000" b="1" dirty="0" smtClean="0"/>
              <a:t>на экскурсию</a:t>
            </a:r>
            <a:r>
              <a:rPr lang="ru-RU" sz="2000" dirty="0" smtClean="0"/>
              <a:t>, </a:t>
            </a:r>
            <a:r>
              <a:rPr lang="ru-RU" sz="2000" b="1" dirty="0" smtClean="0"/>
              <a:t>на концерт</a:t>
            </a:r>
            <a:r>
              <a:rPr lang="ru-RU" sz="2000" dirty="0" smtClean="0"/>
              <a:t>, </a:t>
            </a:r>
            <a:r>
              <a:rPr lang="ru-RU" sz="2000" b="1" dirty="0" smtClean="0"/>
              <a:t>в театр</a:t>
            </a:r>
            <a:r>
              <a:rPr lang="ru-RU" sz="2000" dirty="0" smtClean="0"/>
              <a:t>. С февраля 2022 года ее владельцы могут также покупать билеты </a:t>
            </a:r>
            <a:r>
              <a:rPr lang="ru-RU" sz="2000" b="1" dirty="0" smtClean="0"/>
              <a:t>в кино </a:t>
            </a:r>
            <a:r>
              <a:rPr lang="ru-RU" sz="2000" dirty="0" smtClean="0"/>
              <a:t>на фильмы российского производства. На это можно потратить </a:t>
            </a:r>
            <a:r>
              <a:rPr lang="ru-RU" sz="2000" b="1" dirty="0" smtClean="0"/>
              <a:t>2000 рублей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object 25"/>
          <p:cNvPicPr/>
          <p:nvPr/>
        </p:nvPicPr>
        <p:blipFill>
          <a:blip r:embed="rId2" cstate="print"/>
          <a:stretch>
            <a:fillRect/>
          </a:stretch>
        </p:blipFill>
        <p:spPr>
          <a:xfrm rot="788985">
            <a:off x="3441699" y="3705225"/>
            <a:ext cx="3919263" cy="3526916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1841500" y="428625"/>
            <a:ext cx="838200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Кому </a:t>
            </a:r>
            <a:r>
              <a:rPr lang="ru-RU" sz="2400" b="1" dirty="0"/>
              <a:t>можно оформить Пушкинскую </a:t>
            </a:r>
            <a:r>
              <a:rPr lang="ru-RU" sz="2400" b="1" dirty="0" smtClean="0"/>
              <a:t>карту</a:t>
            </a:r>
          </a:p>
          <a:p>
            <a:pPr algn="ctr"/>
            <a:endParaRPr lang="ru-RU" sz="2400" b="1" dirty="0"/>
          </a:p>
          <a:p>
            <a:pPr algn="just"/>
            <a:r>
              <a:rPr lang="ru-RU" sz="2000" dirty="0" smtClean="0"/>
              <a:t>Пушкинская </a:t>
            </a:r>
            <a:r>
              <a:rPr lang="ru-RU" sz="2000" dirty="0"/>
              <a:t>карта предназначена для молодых людей в возрасте от </a:t>
            </a:r>
            <a:r>
              <a:rPr lang="ru-RU" sz="2000" b="1" dirty="0"/>
              <a:t>14</a:t>
            </a:r>
            <a:r>
              <a:rPr lang="ru-RU" sz="2000" dirty="0"/>
              <a:t> до </a:t>
            </a:r>
            <a:r>
              <a:rPr lang="ru-RU" sz="2000" b="1" dirty="0"/>
              <a:t>22</a:t>
            </a:r>
            <a:r>
              <a:rPr lang="ru-RU" sz="2000" dirty="0"/>
              <a:t> лет включительно. </a:t>
            </a:r>
            <a:endParaRPr lang="ru-RU" sz="2000" dirty="0" smtClean="0"/>
          </a:p>
          <a:p>
            <a:pPr algn="just"/>
            <a:endParaRPr lang="ru-RU" sz="2000" dirty="0"/>
          </a:p>
          <a:p>
            <a:pPr algn="just"/>
            <a:r>
              <a:rPr lang="ru-RU" sz="2000" dirty="0" smtClean="0"/>
              <a:t>Номинал карты—</a:t>
            </a:r>
            <a:r>
              <a:rPr lang="ru-RU" sz="2000" b="1" dirty="0" smtClean="0"/>
              <a:t>5000</a:t>
            </a:r>
            <a:r>
              <a:rPr lang="ru-RU" sz="2000" dirty="0" smtClean="0"/>
              <a:t> рублей.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 smtClean="0"/>
              <a:t>Неиспользованные денежные средства на карте сгорают </a:t>
            </a:r>
            <a:r>
              <a:rPr lang="ru-RU" sz="2000" b="1" dirty="0" smtClean="0"/>
              <a:t>31 декабря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ject 6"/>
          <p:cNvPicPr/>
          <p:nvPr/>
        </p:nvPicPr>
        <p:blipFill rotWithShape="1">
          <a:blip r:embed="rId2" cstate="print"/>
          <a:srcRect l="17640" t="-5385" r="17640" b="11442"/>
          <a:stretch/>
        </p:blipFill>
        <p:spPr>
          <a:xfrm>
            <a:off x="4813300" y="613762"/>
            <a:ext cx="5305726" cy="6412813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774700" y="382931"/>
            <a:ext cx="94205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Как </a:t>
            </a:r>
            <a:r>
              <a:rPr lang="ru-RU" sz="2400" b="1" dirty="0"/>
              <a:t>оформить Пушкинскую карту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22300" y="962025"/>
            <a:ext cx="502920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000" i="1" dirty="0" smtClean="0"/>
              <a:t>создать учетную запись на портале </a:t>
            </a:r>
            <a:r>
              <a:rPr lang="ru-RU" sz="2000" i="1" dirty="0" err="1" smtClean="0"/>
              <a:t>Госуслуги</a:t>
            </a:r>
            <a:r>
              <a:rPr lang="ru-RU" sz="2000" i="1" dirty="0"/>
              <a:t>;</a:t>
            </a:r>
          </a:p>
          <a:p>
            <a:pPr marL="457200" indent="-457200">
              <a:buAutoNum type="arabicPeriod"/>
            </a:pPr>
            <a:r>
              <a:rPr lang="ru-RU" sz="2000" i="1" dirty="0" smtClean="0"/>
              <a:t>скачать на гаджет приложение «Госуслуги.Культура» и с его помощью выпустить виртуальную карту. </a:t>
            </a:r>
          </a:p>
          <a:p>
            <a:pPr marL="342900" indent="-342900">
              <a:buAutoNum type="arabicPeriod"/>
            </a:pPr>
            <a:endParaRPr lang="ru-RU" b="1" dirty="0"/>
          </a:p>
        </p:txBody>
      </p:sp>
      <p:sp>
        <p:nvSpPr>
          <p:cNvPr id="21" name="Прямоугольник 20"/>
          <p:cNvSpPr/>
          <p:nvPr/>
        </p:nvSpPr>
        <p:spPr>
          <a:xfrm rot="10800000" flipV="1">
            <a:off x="718268" y="4261008"/>
            <a:ext cx="48626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Желающие получить пластиковую Пушкинскую карту </a:t>
            </a:r>
            <a:r>
              <a:rPr lang="ru-RU" sz="2000" i="1" dirty="0" smtClean="0"/>
              <a:t>должны</a:t>
            </a:r>
            <a:r>
              <a:rPr lang="ru-RU" sz="2000" b="1" dirty="0" smtClean="0"/>
              <a:t> </a:t>
            </a:r>
            <a:r>
              <a:rPr lang="ru-RU" sz="2000" i="1" dirty="0" smtClean="0"/>
              <a:t>обратиться в отделение Почта-банка-участника программы для выпуска карты.  </a:t>
            </a:r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object 2"/>
          <p:cNvGrpSpPr/>
          <p:nvPr/>
        </p:nvGrpSpPr>
        <p:grpSpPr>
          <a:xfrm>
            <a:off x="2146303" y="3324225"/>
            <a:ext cx="6872068" cy="3454630"/>
            <a:chOff x="894857" y="3786519"/>
            <a:chExt cx="6872068" cy="3373018"/>
          </a:xfrm>
        </p:grpSpPr>
        <p:pic>
          <p:nvPicPr>
            <p:cNvPr id="59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42365" y="4170387"/>
              <a:ext cx="3224560" cy="2985002"/>
            </a:xfrm>
            <a:prstGeom prst="rect">
              <a:avLst/>
            </a:prstGeom>
          </p:spPr>
        </p:pic>
        <p:pic>
          <p:nvPicPr>
            <p:cNvPr id="60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4857" y="4233104"/>
              <a:ext cx="2291061" cy="2921588"/>
            </a:xfrm>
            <a:prstGeom prst="rect">
              <a:avLst/>
            </a:prstGeom>
          </p:spPr>
        </p:pic>
        <p:pic>
          <p:nvPicPr>
            <p:cNvPr id="61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84221" y="3786519"/>
              <a:ext cx="3823881" cy="3373018"/>
            </a:xfrm>
            <a:prstGeom prst="rect">
              <a:avLst/>
            </a:prstGeom>
          </p:spPr>
        </p:pic>
      </p:grpSp>
      <p:sp>
        <p:nvSpPr>
          <p:cNvPr id="68" name="Прямоугольник 67"/>
          <p:cNvSpPr/>
          <p:nvPr/>
        </p:nvSpPr>
        <p:spPr>
          <a:xfrm>
            <a:off x="393700" y="581025"/>
            <a:ext cx="9829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Где </a:t>
            </a:r>
            <a:r>
              <a:rPr lang="ru-RU" sz="2400" b="1" dirty="0"/>
              <a:t>купить билет по Пушкинской </a:t>
            </a:r>
            <a:r>
              <a:rPr lang="ru-RU" sz="2400" b="1" dirty="0" smtClean="0"/>
              <a:t>карте</a:t>
            </a:r>
          </a:p>
          <a:p>
            <a:pPr algn="ctr"/>
            <a:endParaRPr lang="en-US" sz="2400" b="1" dirty="0" smtClean="0"/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dirty="0" smtClean="0"/>
              <a:t>На </a:t>
            </a:r>
            <a:r>
              <a:rPr lang="ru-RU" sz="2000" dirty="0"/>
              <a:t>сайтах организаций культуры, которые участвуют в программе, </a:t>
            </a:r>
            <a:r>
              <a:rPr lang="ru-RU" sz="2000" dirty="0" smtClean="0"/>
              <a:t>например на сайте </a:t>
            </a:r>
            <a:r>
              <a:rPr lang="ru-RU" sz="2000" dirty="0" smtClean="0">
                <a:hlinkClick r:id="rId5"/>
              </a:rPr>
              <a:t>Детской филармонии</a:t>
            </a:r>
            <a:r>
              <a:rPr lang="ru-RU" sz="2000" dirty="0" smtClean="0"/>
              <a:t>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dirty="0" smtClean="0"/>
              <a:t>На </a:t>
            </a:r>
            <a:r>
              <a:rPr lang="ru-RU" sz="2000" dirty="0"/>
              <a:t>порталах популярных билетных </a:t>
            </a:r>
            <a:r>
              <a:rPr lang="ru-RU" sz="2000" dirty="0" smtClean="0"/>
              <a:t>систем (Яндекс.Афиша, Кассир.ру, др.)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dirty="0" smtClean="0"/>
              <a:t>В </a:t>
            </a:r>
            <a:r>
              <a:rPr lang="ru-RU" sz="2000" dirty="0"/>
              <a:t>приложении «</a:t>
            </a:r>
            <a:r>
              <a:rPr lang="ru-RU" sz="2000" dirty="0" smtClean="0"/>
              <a:t>Госуслуги.Культура».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dirty="0"/>
              <a:t>Н</a:t>
            </a:r>
            <a:r>
              <a:rPr lang="ru-RU" sz="2000" dirty="0" smtClean="0"/>
              <a:t>а </a:t>
            </a:r>
            <a:r>
              <a:rPr lang="ru-RU" sz="2000" dirty="0"/>
              <a:t>портале «</a:t>
            </a:r>
            <a:r>
              <a:rPr lang="ru-RU" sz="2000" dirty="0" err="1">
                <a:hlinkClick r:id="rId6"/>
              </a:rPr>
              <a:t>Культура.РФ</a:t>
            </a:r>
            <a:r>
              <a:rPr lang="ru-RU" sz="2000" dirty="0"/>
              <a:t>» доступен список мероприятий, билеты на которые можно оплатить Пушкинской картой.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object 2"/>
          <p:cNvGrpSpPr/>
          <p:nvPr/>
        </p:nvGrpSpPr>
        <p:grpSpPr>
          <a:xfrm>
            <a:off x="5803900" y="3933825"/>
            <a:ext cx="4800600" cy="2868642"/>
            <a:chOff x="894857" y="3786519"/>
            <a:chExt cx="6872068" cy="3373018"/>
          </a:xfrm>
        </p:grpSpPr>
        <p:pic>
          <p:nvPicPr>
            <p:cNvPr id="59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42365" y="4170387"/>
              <a:ext cx="3224560" cy="2985002"/>
            </a:xfrm>
            <a:prstGeom prst="rect">
              <a:avLst/>
            </a:prstGeom>
          </p:spPr>
        </p:pic>
        <p:pic>
          <p:nvPicPr>
            <p:cNvPr id="60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4857" y="4233104"/>
              <a:ext cx="2291061" cy="2921588"/>
            </a:xfrm>
            <a:prstGeom prst="rect">
              <a:avLst/>
            </a:prstGeom>
          </p:spPr>
        </p:pic>
        <p:pic>
          <p:nvPicPr>
            <p:cNvPr id="61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84221" y="3786519"/>
              <a:ext cx="3823881" cy="3373018"/>
            </a:xfrm>
            <a:prstGeom prst="rect">
              <a:avLst/>
            </a:prstGeom>
          </p:spPr>
        </p:pic>
      </p:grpSp>
      <p:sp>
        <p:nvSpPr>
          <p:cNvPr id="68" name="Прямоугольник 67"/>
          <p:cNvSpPr/>
          <p:nvPr/>
        </p:nvSpPr>
        <p:spPr>
          <a:xfrm>
            <a:off x="393700" y="581025"/>
            <a:ext cx="9829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Вопрос-ответ</a:t>
            </a:r>
          </a:p>
          <a:p>
            <a:pPr algn="ctr"/>
            <a:endParaRPr lang="en-US" sz="2400" b="1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546100" y="1080492"/>
            <a:ext cx="5486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Можно ли купить билеты для своих родных или </a:t>
            </a:r>
            <a:r>
              <a:rPr lang="ru-RU" b="1" i="1" dirty="0" smtClean="0"/>
              <a:t>друзей?</a:t>
            </a:r>
            <a:endParaRPr lang="ru-RU" b="1" i="1" dirty="0"/>
          </a:p>
          <a:p>
            <a:r>
              <a:rPr lang="ru-RU" dirty="0"/>
              <a:t>Нет, правила программы запрещают покупку билетов для другого человека. Билет и Пушкинская карта — </a:t>
            </a:r>
            <a:r>
              <a:rPr lang="ru-RU" dirty="0" smtClean="0"/>
              <a:t>именные</a:t>
            </a:r>
            <a:r>
              <a:rPr lang="ru-RU" dirty="0"/>
              <a:t>.</a:t>
            </a:r>
          </a:p>
          <a:p>
            <a:r>
              <a:rPr lang="ru-RU" b="1" i="1" dirty="0"/>
              <a:t>Можно ли сходить на одно и то же мероприятие несколько </a:t>
            </a:r>
            <a:r>
              <a:rPr lang="ru-RU" b="1" i="1" dirty="0" smtClean="0"/>
              <a:t>раз?</a:t>
            </a:r>
            <a:endParaRPr lang="ru-RU" b="1" i="1" dirty="0"/>
          </a:p>
          <a:p>
            <a:r>
              <a:rPr lang="ru-RU" dirty="0"/>
              <a:t>Да, можно, если каждый раз будете покупать новые </a:t>
            </a:r>
            <a:r>
              <a:rPr lang="ru-RU" dirty="0" smtClean="0"/>
              <a:t>билеты.</a:t>
            </a:r>
            <a:endParaRPr lang="ru-RU" dirty="0"/>
          </a:p>
          <a:p>
            <a:r>
              <a:rPr lang="ru-RU" b="1" i="1" dirty="0"/>
              <a:t>Чтобы посетить мероприятие по Пушкинской карте достаточно купленного </a:t>
            </a:r>
            <a:r>
              <a:rPr lang="ru-RU" b="1" i="1" dirty="0" smtClean="0"/>
              <a:t>билета?</a:t>
            </a:r>
            <a:endParaRPr lang="ru-RU" b="1" i="1" dirty="0"/>
          </a:p>
          <a:p>
            <a:r>
              <a:rPr lang="ru-RU" dirty="0"/>
              <a:t>Нет. При посещении </a:t>
            </a:r>
            <a:r>
              <a:rPr lang="ru-RU" dirty="0" smtClean="0"/>
              <a:t>Вас </a:t>
            </a:r>
            <a:r>
              <a:rPr lang="ru-RU" dirty="0"/>
              <a:t>попросят предъявить паспорт, билет, Пушкинскую карту. </a:t>
            </a:r>
          </a:p>
          <a:p>
            <a:r>
              <a:rPr lang="ru-RU" b="1" i="1" dirty="0"/>
              <a:t>Может ли гражданин купить два билета на один и тот же сеанс?</a:t>
            </a:r>
          </a:p>
          <a:p>
            <a:r>
              <a:rPr lang="ru-RU" dirty="0"/>
              <a:t>Может, хотя особого смысла в этом нет: не получится передать второй билет кому-то еще. Это запрещено правилами программы. Но, если гражданин хочет выкупить несколько мест, чтобы сидеть в одиночестве, он имеет на это полное право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346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298700" y="733425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До скорой встречи в Детской филармонии! </a:t>
            </a:r>
            <a:endParaRPr lang="ru-RU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594100" y="5229225"/>
            <a:ext cx="3557320" cy="21544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/>
              <a:t>г. Екатеринбург, 8 Марта, 36</a:t>
            </a:r>
          </a:p>
          <a:p>
            <a:pPr algn="ctr"/>
            <a:r>
              <a:rPr lang="en-US" sz="2000" dirty="0" smtClean="0">
                <a:hlinkClick r:id="rId2"/>
              </a:rPr>
              <a:t>https://sgdf.ru/</a:t>
            </a:r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r>
              <a:rPr lang="ru-RU" sz="2000" dirty="0" smtClean="0"/>
              <a:t>+7 (343) 214-98-62 – касса</a:t>
            </a:r>
          </a:p>
          <a:p>
            <a:pPr algn="ctr"/>
            <a:r>
              <a:rPr lang="ru-RU" dirty="0" smtClean="0"/>
              <a:t>+7 (343) 214-98-68 – отдел продаж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object 25"/>
          <p:cNvPicPr/>
          <p:nvPr/>
        </p:nvPicPr>
        <p:blipFill>
          <a:blip r:embed="rId3" cstate="print"/>
          <a:stretch>
            <a:fillRect/>
          </a:stretch>
        </p:blipFill>
        <p:spPr>
          <a:xfrm rot="788985">
            <a:off x="3258097" y="1513995"/>
            <a:ext cx="3919263" cy="3526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</TotalTime>
  <Words>364</Words>
  <Application>Microsoft Office PowerPoint</Application>
  <PresentationFormat>Произвольный</PresentationFormat>
  <Paragraphs>35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Calibri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Pushkin_Card_Short_Guides_optimized</dc:title>
  <dc:creator>a.bokova</dc:creator>
  <cp:lastModifiedBy>a.bokova</cp:lastModifiedBy>
  <cp:revision>36</cp:revision>
  <dcterms:created xsi:type="dcterms:W3CDTF">2022-01-24T08:15:51Z</dcterms:created>
  <dcterms:modified xsi:type="dcterms:W3CDTF">2022-02-01T04:25:52Z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2021-08-19T00:00:00Z</vt:filetime>
  </property>
  <property fmtid="{D5CDD505-2E9C-101B-9397-08002B2CF9AE}" pid="3" name="Creator">
    <vt:lpwstr>Adobe Illustrator 24.3 (Macintosh)</vt:lpwstr>
  </property>
  <property fmtid="{D5CDD505-2E9C-101B-9397-08002B2CF9AE}" pid="4" name="LastSaved">
    <vt:filetime>2022-01-24T00:00:00Z</vt:filetime>
  </property>
</Properties>
</file>